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20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ransition spd="slow" advClick="0" advTm="20000">
    <p:push dir="u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0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2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3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4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5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6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7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8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9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20.wav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EEB47-9A2F-4216-BA75-4701785C4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  <a:cs typeface="【暖色君】喵仔体" panose="020F0400000000000000" pitchFamily="34" charset="-122"/>
              </a:rPr>
              <a:t>预约拍照</a:t>
            </a:r>
            <a:r>
              <a:rPr lang="en-US" altLang="zh-CN">
                <a:latin typeface="Microsoft YaHei Light" panose="020B0502040204020203" pitchFamily="34" charset="-122"/>
                <a:ea typeface="Microsoft YaHei Light" panose="020B0502040204020203" pitchFamily="34" charset="-122"/>
                <a:cs typeface="【暖色君】喵仔体" panose="020F0400000000000000" pitchFamily="34" charset="-122"/>
              </a:rPr>
              <a:t>APP</a:t>
            </a:r>
            <a:endParaRPr lang="zh-CN" altLang="en-US">
              <a:latin typeface="Microsoft YaHei Light" panose="020B0502040204020203" pitchFamily="34" charset="-122"/>
              <a:ea typeface="Microsoft YaHei Light" panose="020B0502040204020203" pitchFamily="34" charset="-122"/>
              <a:cs typeface="【暖色君】喵仔体" panose="020F0400000000000000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DE4180-541B-406A-88F9-209FDCA3E3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172017136 </a:t>
            </a:r>
            <a:r>
              <a:rPr lang="zh-CN" altLang="en-US"/>
              <a:t>何政阳</a:t>
            </a:r>
          </a:p>
        </p:txBody>
      </p:sp>
    </p:spTree>
    <p:extLst>
      <p:ext uri="{BB962C8B-B14F-4D97-AF65-F5344CB8AC3E}">
        <p14:creationId xmlns:p14="http://schemas.microsoft.com/office/powerpoint/2010/main" val="451428933"/>
      </p:ext>
    </p:extLst>
  </p:cSld>
  <p:clrMapOvr>
    <a:masterClrMapping/>
  </p:clrMapOvr>
  <p:transition spd="slow" advClick="0" advTm="20000">
    <p:push dir="u"/>
    <p:sndAc>
      <p:stSnd>
        <p:snd r:embed="rId2" name="001_1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0E8ED-93DA-474F-B263-FA9FA97E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产品首页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9EB790-6DBA-4255-85F3-006A2B4A5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5859" y="1379473"/>
            <a:ext cx="3060282" cy="5100470"/>
          </a:xfrm>
        </p:spPr>
      </p:pic>
    </p:spTree>
    <p:extLst>
      <p:ext uri="{BB962C8B-B14F-4D97-AF65-F5344CB8AC3E}">
        <p14:creationId xmlns:p14="http://schemas.microsoft.com/office/powerpoint/2010/main" val="962287119"/>
      </p:ext>
    </p:extLst>
  </p:cSld>
  <p:clrMapOvr>
    <a:masterClrMapping/>
  </p:clrMapOvr>
  <p:transition spd="slow" advClick="0" advTm="20000">
    <p:push dir="u"/>
    <p:sndAc>
      <p:stSnd>
        <p:snd r:embed="rId2" name="010_1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B27FA-69DF-466E-8AA9-6C5AFBE3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预约流程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23C546-83E2-450C-ADEB-986229B23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2029091"/>
            <a:ext cx="2517457" cy="419576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A96CAF-B89A-4B48-BDFC-25FD2DAC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105" y="2027095"/>
            <a:ext cx="2517457" cy="41957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0EE2EA-0ACF-4586-BF66-F00D1F7BC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271" y="2027094"/>
            <a:ext cx="2517458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54028"/>
      </p:ext>
    </p:extLst>
  </p:cSld>
  <p:clrMapOvr>
    <a:masterClrMapping/>
  </p:clrMapOvr>
  <p:transition spd="slow" advClick="0" advTm="20000">
    <p:push dir="u"/>
    <p:sndAc>
      <p:stSnd>
        <p:snd r:embed="rId2" name="011_1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16BD8-AD92-4CA4-92C4-4F96F775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论坛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35E316-B9CF-4477-BB4F-D4B3889B7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3976" y="1276119"/>
            <a:ext cx="7004047" cy="5305860"/>
          </a:xfrm>
        </p:spPr>
      </p:pic>
    </p:spTree>
    <p:extLst>
      <p:ext uri="{BB962C8B-B14F-4D97-AF65-F5344CB8AC3E}">
        <p14:creationId xmlns:p14="http://schemas.microsoft.com/office/powerpoint/2010/main" val="2361488403"/>
      </p:ext>
    </p:extLst>
  </p:cSld>
  <p:clrMapOvr>
    <a:masterClrMapping/>
  </p:clrMapOvr>
  <p:transition spd="slow" advClick="0" advTm="20000">
    <p:push dir="u"/>
    <p:sndAc>
      <p:stSnd>
        <p:snd r:embed="rId2" name="012_1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54356-D569-4DE2-8861-F4088318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个人中心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8FC313-696B-4F8F-AA9E-B2C504973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7036" y="1452052"/>
            <a:ext cx="3037927" cy="5063212"/>
          </a:xfrm>
        </p:spPr>
      </p:pic>
    </p:spTree>
    <p:extLst>
      <p:ext uri="{BB962C8B-B14F-4D97-AF65-F5344CB8AC3E}">
        <p14:creationId xmlns:p14="http://schemas.microsoft.com/office/powerpoint/2010/main" val="2438338710"/>
      </p:ext>
    </p:extLst>
  </p:cSld>
  <p:clrMapOvr>
    <a:masterClrMapping/>
  </p:clrMapOvr>
  <p:transition spd="slow" advClick="0" advTm="20000">
    <p:push dir="u"/>
    <p:sndAc>
      <p:stSnd>
        <p:snd r:embed="rId2" name="013_1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5DE3C-A3B6-4533-BEA8-4BAAFEAC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我要成为摄影师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6B520F0-CAB7-4C18-89E2-E55851CC4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1483" y="1243425"/>
            <a:ext cx="3229034" cy="5381724"/>
          </a:xfrm>
        </p:spPr>
      </p:pic>
    </p:spTree>
    <p:extLst>
      <p:ext uri="{BB962C8B-B14F-4D97-AF65-F5344CB8AC3E}">
        <p14:creationId xmlns:p14="http://schemas.microsoft.com/office/powerpoint/2010/main" val="3206413491"/>
      </p:ext>
    </p:extLst>
  </p:cSld>
  <p:clrMapOvr>
    <a:masterClrMapping/>
  </p:clrMapOvr>
  <p:transition spd="slow" advClick="0" advTm="20000">
    <p:push dir="u"/>
    <p:sndAc>
      <p:stSnd>
        <p:snd r:embed="rId2" name="014_1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67A32-4E04-40AA-87CB-473A43BB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三大主要功能点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526A12-5BA4-422B-B99E-04FB50897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0835" y="1327484"/>
            <a:ext cx="7970330" cy="5249918"/>
          </a:xfrm>
        </p:spPr>
      </p:pic>
    </p:spTree>
    <p:extLst>
      <p:ext uri="{BB962C8B-B14F-4D97-AF65-F5344CB8AC3E}">
        <p14:creationId xmlns:p14="http://schemas.microsoft.com/office/powerpoint/2010/main" val="3532933449"/>
      </p:ext>
    </p:extLst>
  </p:cSld>
  <p:clrMapOvr>
    <a:masterClrMapping/>
  </p:clrMapOvr>
  <p:transition spd="slow" advClick="0" advTm="20000">
    <p:push dir="u"/>
    <p:sndAc>
      <p:stSnd>
        <p:snd r:embed="rId2" name="015_1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9E372-1C2D-400D-B600-DBC8BF58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目标用户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4618C6-D0A2-4A78-953C-B4EB2DD4D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4721" y="1314695"/>
            <a:ext cx="8842557" cy="5330076"/>
          </a:xfrm>
        </p:spPr>
      </p:pic>
    </p:spTree>
    <p:extLst>
      <p:ext uri="{BB962C8B-B14F-4D97-AF65-F5344CB8AC3E}">
        <p14:creationId xmlns:p14="http://schemas.microsoft.com/office/powerpoint/2010/main" val="1992815972"/>
      </p:ext>
    </p:extLst>
  </p:cSld>
  <p:clrMapOvr>
    <a:masterClrMapping/>
  </p:clrMapOvr>
  <p:transition spd="slow" advClick="0" advTm="20000">
    <p:push dir="u"/>
    <p:sndAc>
      <p:stSnd>
        <p:snd r:embed="rId2" name="016_1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A3744-AA97-40FF-B62B-014FF99D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用户需求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981DF8-FCA1-4E59-B30F-D2BE2368A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320" y="1644352"/>
            <a:ext cx="10906569" cy="4415324"/>
          </a:xfrm>
        </p:spPr>
      </p:pic>
    </p:spTree>
    <p:extLst>
      <p:ext uri="{BB962C8B-B14F-4D97-AF65-F5344CB8AC3E}">
        <p14:creationId xmlns:p14="http://schemas.microsoft.com/office/powerpoint/2010/main" val="523872735"/>
      </p:ext>
    </p:extLst>
  </p:cSld>
  <p:clrMapOvr>
    <a:masterClrMapping/>
  </p:clrMapOvr>
  <p:transition spd="slow" advClick="0" advTm="20000">
    <p:push dir="u"/>
    <p:sndAc>
      <p:stSnd>
        <p:snd r:embed="rId2" name="017_1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F2026-4906-4804-A671-602EEE36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可能遇到的问题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2EF6DA-F22A-4224-87F6-BA6922E57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9807" y="1312836"/>
            <a:ext cx="4932386" cy="5265219"/>
          </a:xfrm>
        </p:spPr>
      </p:pic>
    </p:spTree>
    <p:extLst>
      <p:ext uri="{BB962C8B-B14F-4D97-AF65-F5344CB8AC3E}">
        <p14:creationId xmlns:p14="http://schemas.microsoft.com/office/powerpoint/2010/main" val="320688504"/>
      </p:ext>
    </p:extLst>
  </p:cSld>
  <p:clrMapOvr>
    <a:masterClrMapping/>
  </p:clrMapOvr>
  <p:transition spd="slow" advClick="0" advTm="20000">
    <p:push dir="u"/>
    <p:sndAc>
      <p:stSnd>
        <p:snd r:embed="rId2" name="018_1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C5277-B1CC-4B08-940F-667FDB79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未来预期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0D8BFE-5E6A-4402-B523-1DEA1DFD8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43127" y="1154753"/>
            <a:ext cx="4305745" cy="5544961"/>
          </a:xfrm>
        </p:spPr>
      </p:pic>
    </p:spTree>
    <p:extLst>
      <p:ext uri="{BB962C8B-B14F-4D97-AF65-F5344CB8AC3E}">
        <p14:creationId xmlns:p14="http://schemas.microsoft.com/office/powerpoint/2010/main" val="4193042220"/>
      </p:ext>
    </p:extLst>
  </p:cSld>
  <p:clrMapOvr>
    <a:masterClrMapping/>
  </p:clrMapOvr>
  <p:transition spd="slow" advClick="0" advTm="20000">
    <p:push dir="u"/>
    <p:sndAc>
      <p:stSnd>
        <p:snd r:embed="rId2" name="019_1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E7278-19F6-4D92-9225-E9E1E492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市场分析</a:t>
            </a:r>
          </a:p>
        </p:txBody>
      </p: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38D437D4-9A34-4E29-ACB4-30CE38B9D9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72418" y="2055812"/>
            <a:ext cx="1789237" cy="4195763"/>
          </a:xfrm>
        </p:spPr>
      </p:pic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D0CC6A36-7A81-452F-91A0-CBD81DC9E4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661664" y="2051050"/>
            <a:ext cx="1741150" cy="4200525"/>
          </a:xfr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D929AB3-8135-4294-A0EB-1F13F6E82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085" y="2051050"/>
            <a:ext cx="1741149" cy="42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06061"/>
      </p:ext>
    </p:extLst>
  </p:cSld>
  <p:clrMapOvr>
    <a:masterClrMapping/>
  </p:clrMapOvr>
  <p:transition spd="slow" advClick="0" advTm="20000">
    <p:push dir="u"/>
    <p:sndAc>
      <p:stSnd>
        <p:snd r:embed="rId2" name="002_1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321E0D-7C13-4325-A577-4A00F000E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060424" cy="3329581"/>
          </a:xfrm>
        </p:spPr>
        <p:txBody>
          <a:bodyPr/>
          <a:lstStyle/>
          <a:p>
            <a:r>
              <a:rPr lang="en-US" altLang="zh-CN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Thanks for watching!!!</a:t>
            </a:r>
            <a:endParaRPr lang="zh-CN" altLang="en-US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D0634B4-5F30-4C1E-ACF7-37E43378CC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014969"/>
      </p:ext>
    </p:extLst>
  </p:cSld>
  <p:clrMapOvr>
    <a:masterClrMapping/>
  </p:clrMapOvr>
  <p:transition spd="slow" advClick="0" advTm="20000">
    <p:push dir="u"/>
    <p:sndAc>
      <p:stSnd>
        <p:snd r:embed="rId2" name="020_1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30946-9E7B-4C1E-B712-C7D448A9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普通人很难找到摄影师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09B3082-7FBF-4AEF-8A7B-F720BF6C62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58679" y="2415860"/>
            <a:ext cx="4331260" cy="3320364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42062D2-65DA-4077-8668-B230557DB7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23609" y="1799247"/>
            <a:ext cx="5623756" cy="4889520"/>
          </a:xfrm>
        </p:spPr>
      </p:pic>
    </p:spTree>
    <p:extLst>
      <p:ext uri="{BB962C8B-B14F-4D97-AF65-F5344CB8AC3E}">
        <p14:creationId xmlns:p14="http://schemas.microsoft.com/office/powerpoint/2010/main" val="931824187"/>
      </p:ext>
    </p:extLst>
  </p:cSld>
  <p:clrMapOvr>
    <a:masterClrMapping/>
  </p:clrMapOvr>
  <p:transition spd="slow" advClick="0" advTm="20000">
    <p:push dir="u"/>
    <p:sndAc>
      <p:stSnd>
        <p:snd r:embed="rId2" name="003_1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EC22D-426B-4B03-81C3-E29AFD77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摄影门槛不断放低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3D5554F-B99D-46BA-BE0B-B58B53BA3B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1110" y="2300030"/>
            <a:ext cx="3212185" cy="3712247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962EA21-E8E8-4290-BC25-0430E2B0EA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771409" y="1612079"/>
            <a:ext cx="7927808" cy="4895239"/>
          </a:xfrm>
        </p:spPr>
      </p:pic>
    </p:spTree>
    <p:extLst>
      <p:ext uri="{BB962C8B-B14F-4D97-AF65-F5344CB8AC3E}">
        <p14:creationId xmlns:p14="http://schemas.microsoft.com/office/powerpoint/2010/main" val="2168408621"/>
      </p:ext>
    </p:extLst>
  </p:cSld>
  <p:clrMapOvr>
    <a:masterClrMapping/>
  </p:clrMapOvr>
  <p:transition spd="slow" advClick="0" advTm="20000">
    <p:push dir="u"/>
    <p:sndAc>
      <p:stSnd>
        <p:snd r:embed="rId2" name="004_1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225B6-46AE-4F95-9D84-5DD90A86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用户痛点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3BBCA4A-0109-47D5-9AB3-20B64BAB39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87434" y="1274044"/>
            <a:ext cx="7817132" cy="5397543"/>
          </a:xfr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24AF11-8E4C-470B-89E5-FD8D398C42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287974"/>
      </p:ext>
    </p:extLst>
  </p:cSld>
  <p:clrMapOvr>
    <a:masterClrMapping/>
  </p:clrMapOvr>
  <p:transition spd="slow" advClick="0" advTm="20000">
    <p:push dir="u"/>
    <p:sndAc>
      <p:stSnd>
        <p:snd r:embed="rId2" name="005_1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7E835-3DCD-4CB0-A3D9-0FA49AC8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核心体验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20815DF-2437-490D-8FB8-DD538E2565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016956" y="1255829"/>
            <a:ext cx="6158087" cy="5393863"/>
          </a:xfr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1D4C91-678E-4172-A5E0-BAE942228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906211"/>
      </p:ext>
    </p:extLst>
  </p:cSld>
  <p:clrMapOvr>
    <a:masterClrMapping/>
  </p:clrMapOvr>
  <p:transition spd="slow" advClick="0" advTm="20000">
    <p:push dir="u"/>
    <p:sndAc>
      <p:stSnd>
        <p:snd r:embed="rId2" name="006_1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7DC91-71BA-43BF-BE8E-BC6A0701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使用的</a:t>
            </a:r>
            <a:r>
              <a:rPr lang="en-US" altLang="zh-CN"/>
              <a:t>API</a:t>
            </a:r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7C52EC8-DA57-4608-8980-5036470BA0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3313" y="2066546"/>
            <a:ext cx="4395787" cy="4183820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074DE27-C84C-4B13-951D-D02496A2B3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54675" y="2369918"/>
            <a:ext cx="4395788" cy="3572315"/>
          </a:xfrm>
        </p:spPr>
      </p:pic>
    </p:spTree>
    <p:extLst>
      <p:ext uri="{BB962C8B-B14F-4D97-AF65-F5344CB8AC3E}">
        <p14:creationId xmlns:p14="http://schemas.microsoft.com/office/powerpoint/2010/main" val="210041262"/>
      </p:ext>
    </p:extLst>
  </p:cSld>
  <p:clrMapOvr>
    <a:masterClrMapping/>
  </p:clrMapOvr>
  <p:transition spd="slow" advClick="0" advTm="20000">
    <p:push dir="u"/>
    <p:sndAc>
      <p:stSnd>
        <p:snd r:embed="rId2" name="007_1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306D11E-777B-446D-AD41-039C9045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高德地图</a:t>
            </a:r>
            <a:r>
              <a:rPr lang="en-US" altLang="zh-CN"/>
              <a:t>API</a:t>
            </a:r>
            <a:r>
              <a:rPr lang="zh-CN" altLang="en-US"/>
              <a:t>对本产品的价值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C88D8C8-3116-4702-98C1-05C63777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4471" y="1346235"/>
            <a:ext cx="8843057" cy="5235090"/>
          </a:xfrm>
        </p:spPr>
      </p:pic>
    </p:spTree>
    <p:extLst>
      <p:ext uri="{BB962C8B-B14F-4D97-AF65-F5344CB8AC3E}">
        <p14:creationId xmlns:p14="http://schemas.microsoft.com/office/powerpoint/2010/main" val="1063389722"/>
      </p:ext>
    </p:extLst>
  </p:cSld>
  <p:clrMapOvr>
    <a:masterClrMapping/>
  </p:clrMapOvr>
  <p:transition spd="slow" advClick="0" advTm="20000">
    <p:push dir="u"/>
    <p:sndAc>
      <p:stSnd>
        <p:snd r:embed="rId2" name="008_1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17BB8-0C96-4E10-999F-C5A81E52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百度通用图像分析</a:t>
            </a:r>
            <a:r>
              <a:rPr lang="en-US" altLang="zh-CN"/>
              <a:t>API</a:t>
            </a:r>
            <a:r>
              <a:rPr lang="zh-CN" altLang="en-US"/>
              <a:t>对本产品的价值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71F690-BD1D-4FA0-98C0-F18602502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243" y="2173187"/>
            <a:ext cx="11339514" cy="3897957"/>
          </a:xfrm>
        </p:spPr>
      </p:pic>
    </p:spTree>
    <p:extLst>
      <p:ext uri="{BB962C8B-B14F-4D97-AF65-F5344CB8AC3E}">
        <p14:creationId xmlns:p14="http://schemas.microsoft.com/office/powerpoint/2010/main" val="3088454489"/>
      </p:ext>
    </p:extLst>
  </p:cSld>
  <p:clrMapOvr>
    <a:masterClrMapping/>
  </p:clrMapOvr>
  <p:transition spd="slow" advClick="0" advTm="20000">
    <p:push dir="u"/>
    <p:sndAc>
      <p:stSnd>
        <p:snd r:embed="rId2" name="009_1.wav"/>
      </p:stSnd>
    </p:sndAc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110</TotalTime>
  <Words>73</Words>
  <Application>Microsoft Macintosh PowerPoint</Application>
  <PresentationFormat>宽屏</PresentationFormat>
  <Paragraphs>21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Microsoft YaHei Light</vt:lpstr>
      <vt:lpstr>Arial</vt:lpstr>
      <vt:lpstr>Century Gothic</vt:lpstr>
      <vt:lpstr>Wingdings 3</vt:lpstr>
      <vt:lpstr>离子</vt:lpstr>
      <vt:lpstr>预约拍照APP</vt:lpstr>
      <vt:lpstr>市场分析</vt:lpstr>
      <vt:lpstr>普通人很难找到摄影师</vt:lpstr>
      <vt:lpstr>摄影门槛不断放低</vt:lpstr>
      <vt:lpstr>用户痛点</vt:lpstr>
      <vt:lpstr>核心体验</vt:lpstr>
      <vt:lpstr>使用的API</vt:lpstr>
      <vt:lpstr>高德地图API对本产品的价值</vt:lpstr>
      <vt:lpstr>百度通用图像分析API对本产品的价值</vt:lpstr>
      <vt:lpstr>产品首页</vt:lpstr>
      <vt:lpstr>预约流程</vt:lpstr>
      <vt:lpstr>论坛</vt:lpstr>
      <vt:lpstr>个人中心</vt:lpstr>
      <vt:lpstr>我要成为摄影师</vt:lpstr>
      <vt:lpstr>三大主要功能点</vt:lpstr>
      <vt:lpstr>目标用户</vt:lpstr>
      <vt:lpstr>用户需求</vt:lpstr>
      <vt:lpstr>可能遇到的问题</vt:lpstr>
      <vt:lpstr>未来预期</vt:lpstr>
      <vt:lpstr>Thanks for watching!!!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预约拍照APP</dc:title>
  <dc:creator>Sunny He</dc:creator>
  <cp:lastModifiedBy>Sunny He</cp:lastModifiedBy>
  <cp:revision>2</cp:revision>
  <dcterms:created xsi:type="dcterms:W3CDTF">2019-12-16T05:38:54Z</dcterms:created>
  <dcterms:modified xsi:type="dcterms:W3CDTF">2020-01-09T16:44:11Z</dcterms:modified>
</cp:coreProperties>
</file>